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1" r:id="rId2"/>
    <p:sldId id="262" r:id="rId3"/>
    <p:sldId id="269" r:id="rId4"/>
    <p:sldId id="271" r:id="rId5"/>
    <p:sldId id="277" r:id="rId6"/>
    <p:sldId id="274" r:id="rId7"/>
    <p:sldId id="273" r:id="rId8"/>
    <p:sldId id="27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1" autoAdjust="0"/>
    <p:restoredTop sz="94660"/>
  </p:normalViewPr>
  <p:slideViewPr>
    <p:cSldViewPr>
      <p:cViewPr varScale="1">
        <p:scale>
          <a:sx n="103" d="100"/>
          <a:sy n="103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1278C-8B71-4830-8983-BFB88AED84E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DB428-D3AD-4EA4-B261-B0229CD82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E528-BA44-490A-856E-EC98649C706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2513-8A73-4223-9506-2F6530EC2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321471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Краткосрочный курс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«Литература и искусство»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МБОУ «Школа № 154 для обучающихся с ОВЗ» г. Перми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Свердловского района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Введение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Как сделать жизнь школьников разнообразной и увлекательной? Как приобщить их к литературе и творчеству, привить любовь к обыденным школьным событиям? Как сделать школьную жизнь ярким, незабываемым праздником, в котором будут участвовать и ребята, и учителя, и родители в качестве актеров, режиссеров-постановщиков и зрителей? </a:t>
            </a:r>
          </a:p>
          <a:p>
            <a:pPr>
              <a:buNone/>
            </a:pPr>
            <a:r>
              <a:rPr lang="ru-RU" sz="4000" dirty="0" smtClean="0"/>
              <a:t>Таким средством является театр школьных миниатюр. Постановка миниатюр, сценок – все это направлено на приобщение детей к театральному искусству и литературе.</a:t>
            </a:r>
          </a:p>
          <a:p>
            <a:pPr>
              <a:buNone/>
            </a:pPr>
            <a:r>
              <a:rPr lang="ru-RU" sz="4000" dirty="0" smtClean="0"/>
              <a:t>Особенно это направление важно для обучающихся с ограниченными возможностями здоровья для снятия зажимов и комплексов.</a:t>
            </a:r>
          </a:p>
          <a:p>
            <a:pPr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Пояснительная записка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Рабочая программа краткосрочного курса составлена в соответствии с требованиями Федерального государственного образовательного стандарта основного общего образования.</a:t>
            </a:r>
          </a:p>
          <a:p>
            <a:pPr>
              <a:buNone/>
            </a:pPr>
            <a:r>
              <a:rPr lang="ru-RU" dirty="0" smtClean="0"/>
              <a:t>При составлении программы учитывались интересы детей, программа ориентирована на обучающихся 5-7 классов и может быть реализована в работе педагога как с отдельно взятым классом, так и с группой обучающихся из разных классов.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64294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>
                <a:solidFill>
                  <a:srgbClr val="FF0000"/>
                </a:solidFill>
              </a:rPr>
              <a:t>Цель</a:t>
            </a:r>
            <a:r>
              <a:rPr lang="ru-RU" sz="2700" b="1" u="sng" dirty="0" smtClean="0"/>
              <a:t> </a:t>
            </a:r>
            <a:r>
              <a:rPr lang="ru-RU" sz="2700" b="1" u="sng" dirty="0" smtClean="0">
                <a:solidFill>
                  <a:srgbClr val="FF0000"/>
                </a:solidFill>
              </a:rPr>
              <a:t>программы:</a:t>
            </a:r>
            <a:r>
              <a:rPr lang="ru-RU" sz="2700" b="1" dirty="0" smtClean="0"/>
              <a:t> </a:t>
            </a:r>
            <a:r>
              <a:rPr lang="ru-RU" sz="2700" dirty="0" smtClean="0"/>
              <a:t>создание условий для воспитания нравственных качеств личности воспитанников, творческих умений и навыков средствами театрального искусства, организации их досуга путем вовлечения в театральную деятельность.</a:t>
            </a:r>
            <a:br>
              <a:rPr lang="ru-RU" sz="2700" dirty="0" smtClean="0"/>
            </a:br>
            <a:r>
              <a:rPr lang="ru-RU" sz="2700" b="1" u="sng" dirty="0" smtClean="0">
                <a:solidFill>
                  <a:srgbClr val="FF0000"/>
                </a:solidFill>
              </a:rPr>
              <a:t>Задачи: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-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/>
              <a:t>Создание условий для раскрытия таланта каждого ребенка и преодоления психологических барьеров, мешающих полноценному самовыражению.</a:t>
            </a:r>
            <a:br>
              <a:rPr lang="ru-RU" sz="2700" dirty="0" smtClean="0"/>
            </a:br>
            <a:r>
              <a:rPr lang="ru-RU" sz="2700" dirty="0" smtClean="0"/>
              <a:t>- Создание ситуаций, обеспечивающих ученику возможность нравственного выбора.</a:t>
            </a:r>
            <a:br>
              <a:rPr lang="ru-RU" sz="2700" dirty="0" smtClean="0"/>
            </a:br>
            <a:r>
              <a:rPr lang="ru-RU" sz="2700" dirty="0" smtClean="0"/>
              <a:t>- Развитие навыков общения и коммуникации.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32147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Программа курса рассчитана на 8 часов, из расчёта 1 час в неделю.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творческой работы обучения является небольшая 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театральная постановка.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КСК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C:\Users\дом\Desktop\фото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984"/>
            <a:ext cx="4214842" cy="32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esktop\Фото 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esktop\IMG_47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7" y="3786190"/>
            <a:ext cx="521497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675724"/>
            <a:ext cx="5277067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Победители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открытого конкурса театральных объединений Свердловского района </a:t>
            </a:r>
            <a:r>
              <a:rPr lang="ru-RU" sz="2400" b="1" dirty="0" smtClean="0">
                <a:solidFill>
                  <a:srgbClr val="FF0000"/>
                </a:solidFill>
              </a:rPr>
              <a:t>«Моя игра»</a:t>
            </a:r>
            <a:r>
              <a:rPr lang="ru-RU" sz="2400" b="1" dirty="0" smtClean="0">
                <a:solidFill>
                  <a:srgbClr val="0070C0"/>
                </a:solidFill>
              </a:rPr>
              <a:t> в номинации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«Художественное слово»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папа\Desktop\Page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па\Desktop\Page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71678"/>
            <a:ext cx="285752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па\Desktop\Page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71678"/>
            <a:ext cx="28432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па\Desktop\DSC01266.JPG"/>
          <p:cNvPicPr/>
          <p:nvPr/>
        </p:nvPicPr>
        <p:blipFill>
          <a:blip r:embed="rId5" cstate="print"/>
          <a:srcRect l="32841" t="27160" r="35022" b="20576"/>
          <a:stretch>
            <a:fillRect/>
          </a:stretch>
        </p:blipFill>
        <p:spPr bwMode="auto">
          <a:xfrm>
            <a:off x="0" y="0"/>
            <a:ext cx="29718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414340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номинации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«Художественное слово»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выступали  с театрализованной постановкой по стихотворению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Симонова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«Жди меня»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 –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инвалид-колясочник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smtClean="0">
                <a:solidFill>
                  <a:srgbClr val="FF0000"/>
                </a:solidFill>
              </a:rPr>
              <a:t>Спасибо </a:t>
            </a:r>
            <a:r>
              <a:rPr lang="ru-RU" sz="6000" b="1" dirty="0" smtClean="0">
                <a:solidFill>
                  <a:srgbClr val="FF0000"/>
                </a:solidFill>
              </a:rPr>
              <a:t>за внимание</a:t>
            </a:r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199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Краткосрочный курс «Литература и искусство» в МБОУ «Школа № 154 для обучающихся с ОВЗ» г. Перми  Свердловского района  </vt:lpstr>
      <vt:lpstr>Введение </vt:lpstr>
      <vt:lpstr>Пояснительная записка </vt:lpstr>
      <vt:lpstr>Цель программы: создание условий для воспитания нравственных качеств личности воспитанников, творческих умений и навыков средствами театрального искусства, организации их досуга путем вовлечения в театральную деятельность. Задачи: - Создание условий для раскрытия таланта каждого ребенка и преодоления психологических барьеров, мешающих полноценному самовыражению. - Создание ситуаций, обеспечивающих ученику возможность нравственного выбора. - Развитие навыков общения и коммуникации.   </vt:lpstr>
      <vt:lpstr> </vt:lpstr>
      <vt:lpstr>Результаты КСК  </vt:lpstr>
      <vt:lpstr>Победители открытого конкурса театральных объединений Свердловского района «Моя игра» в номинации «Художественное слово»</vt:lpstr>
      <vt:lpstr>В номинации «Художественное слово» выступали  с театрализованной постановкой по стихотворению  К. Симонова «Жди меня» Мальчик – инвалид-колясочник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ПАПА</dc:creator>
  <cp:lastModifiedBy>дом</cp:lastModifiedBy>
  <cp:revision>20</cp:revision>
  <dcterms:created xsi:type="dcterms:W3CDTF">2015-05-08T18:27:28Z</dcterms:created>
  <dcterms:modified xsi:type="dcterms:W3CDTF">2017-12-13T18:22:41Z</dcterms:modified>
</cp:coreProperties>
</file>